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3" d="100"/>
          <a:sy n="63" d="100"/>
        </p:scale>
        <p:origin x="84"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4562C5-7B19-479C-BA80-BEECABD418DA}" type="datetimeFigureOut">
              <a:rPr lang="en-US" smtClean="0"/>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98326-E0D2-40D7-B09A-B2A621CF93F1}" type="slidenum">
              <a:rPr lang="en-US" smtClean="0"/>
              <a:t>‹#›</a:t>
            </a:fld>
            <a:endParaRPr lang="en-US"/>
          </a:p>
        </p:txBody>
      </p:sp>
    </p:spTree>
    <p:extLst>
      <p:ext uri="{BB962C8B-B14F-4D97-AF65-F5344CB8AC3E}">
        <p14:creationId xmlns:p14="http://schemas.microsoft.com/office/powerpoint/2010/main" val="367066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562C5-7B19-479C-BA80-BEECABD418DA}" type="datetimeFigureOut">
              <a:rPr lang="en-US" smtClean="0"/>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98326-E0D2-40D7-B09A-B2A621CF93F1}" type="slidenum">
              <a:rPr lang="en-US" smtClean="0"/>
              <a:t>‹#›</a:t>
            </a:fld>
            <a:endParaRPr lang="en-US"/>
          </a:p>
        </p:txBody>
      </p:sp>
    </p:spTree>
    <p:extLst>
      <p:ext uri="{BB962C8B-B14F-4D97-AF65-F5344CB8AC3E}">
        <p14:creationId xmlns:p14="http://schemas.microsoft.com/office/powerpoint/2010/main" val="251425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562C5-7B19-479C-BA80-BEECABD418DA}" type="datetimeFigureOut">
              <a:rPr lang="en-US" smtClean="0"/>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98326-E0D2-40D7-B09A-B2A621CF93F1}" type="slidenum">
              <a:rPr lang="en-US" smtClean="0"/>
              <a:t>‹#›</a:t>
            </a:fld>
            <a:endParaRPr lang="en-US"/>
          </a:p>
        </p:txBody>
      </p:sp>
    </p:spTree>
    <p:extLst>
      <p:ext uri="{BB962C8B-B14F-4D97-AF65-F5344CB8AC3E}">
        <p14:creationId xmlns:p14="http://schemas.microsoft.com/office/powerpoint/2010/main" val="85822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562C5-7B19-479C-BA80-BEECABD418DA}" type="datetimeFigureOut">
              <a:rPr lang="en-US" smtClean="0"/>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98326-E0D2-40D7-B09A-B2A621CF93F1}" type="slidenum">
              <a:rPr lang="en-US" smtClean="0"/>
              <a:t>‹#›</a:t>
            </a:fld>
            <a:endParaRPr lang="en-US"/>
          </a:p>
        </p:txBody>
      </p:sp>
    </p:spTree>
    <p:extLst>
      <p:ext uri="{BB962C8B-B14F-4D97-AF65-F5344CB8AC3E}">
        <p14:creationId xmlns:p14="http://schemas.microsoft.com/office/powerpoint/2010/main" val="143966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4562C5-7B19-479C-BA80-BEECABD418DA}" type="datetimeFigureOut">
              <a:rPr lang="en-US" smtClean="0"/>
              <a:t>5/7/2019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98326-E0D2-40D7-B09A-B2A621CF93F1}" type="slidenum">
              <a:rPr lang="en-US" smtClean="0"/>
              <a:t>‹#›</a:t>
            </a:fld>
            <a:endParaRPr lang="en-US"/>
          </a:p>
        </p:txBody>
      </p:sp>
    </p:spTree>
    <p:extLst>
      <p:ext uri="{BB962C8B-B14F-4D97-AF65-F5344CB8AC3E}">
        <p14:creationId xmlns:p14="http://schemas.microsoft.com/office/powerpoint/2010/main" val="729618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4562C5-7B19-479C-BA80-BEECABD418DA}" type="datetimeFigureOut">
              <a:rPr lang="en-US" smtClean="0"/>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98326-E0D2-40D7-B09A-B2A621CF93F1}" type="slidenum">
              <a:rPr lang="en-US" smtClean="0"/>
              <a:t>‹#›</a:t>
            </a:fld>
            <a:endParaRPr lang="en-US"/>
          </a:p>
        </p:txBody>
      </p:sp>
    </p:spTree>
    <p:extLst>
      <p:ext uri="{BB962C8B-B14F-4D97-AF65-F5344CB8AC3E}">
        <p14:creationId xmlns:p14="http://schemas.microsoft.com/office/powerpoint/2010/main" val="397707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4562C5-7B19-479C-BA80-BEECABD418DA}" type="datetimeFigureOut">
              <a:rPr lang="en-US" smtClean="0"/>
              <a:t>5/7/2019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998326-E0D2-40D7-B09A-B2A621CF93F1}" type="slidenum">
              <a:rPr lang="en-US" smtClean="0"/>
              <a:t>‹#›</a:t>
            </a:fld>
            <a:endParaRPr lang="en-US"/>
          </a:p>
        </p:txBody>
      </p:sp>
    </p:spTree>
    <p:extLst>
      <p:ext uri="{BB962C8B-B14F-4D97-AF65-F5344CB8AC3E}">
        <p14:creationId xmlns:p14="http://schemas.microsoft.com/office/powerpoint/2010/main" val="419459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4562C5-7B19-479C-BA80-BEECABD418DA}" type="datetimeFigureOut">
              <a:rPr lang="en-US" smtClean="0"/>
              <a:t>5/7/2019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998326-E0D2-40D7-B09A-B2A621CF93F1}" type="slidenum">
              <a:rPr lang="en-US" smtClean="0"/>
              <a:t>‹#›</a:t>
            </a:fld>
            <a:endParaRPr lang="en-US"/>
          </a:p>
        </p:txBody>
      </p:sp>
    </p:spTree>
    <p:extLst>
      <p:ext uri="{BB962C8B-B14F-4D97-AF65-F5344CB8AC3E}">
        <p14:creationId xmlns:p14="http://schemas.microsoft.com/office/powerpoint/2010/main" val="483651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562C5-7B19-479C-BA80-BEECABD418DA}" type="datetimeFigureOut">
              <a:rPr lang="en-US" smtClean="0"/>
              <a:t>5/7/2019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998326-E0D2-40D7-B09A-B2A621CF93F1}" type="slidenum">
              <a:rPr lang="en-US" smtClean="0"/>
              <a:t>‹#›</a:t>
            </a:fld>
            <a:endParaRPr lang="en-US"/>
          </a:p>
        </p:txBody>
      </p:sp>
    </p:spTree>
    <p:extLst>
      <p:ext uri="{BB962C8B-B14F-4D97-AF65-F5344CB8AC3E}">
        <p14:creationId xmlns:p14="http://schemas.microsoft.com/office/powerpoint/2010/main" val="304707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4562C5-7B19-479C-BA80-BEECABD418DA}" type="datetimeFigureOut">
              <a:rPr lang="en-US" smtClean="0"/>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98326-E0D2-40D7-B09A-B2A621CF93F1}" type="slidenum">
              <a:rPr lang="en-US" smtClean="0"/>
              <a:t>‹#›</a:t>
            </a:fld>
            <a:endParaRPr lang="en-US"/>
          </a:p>
        </p:txBody>
      </p:sp>
    </p:spTree>
    <p:extLst>
      <p:ext uri="{BB962C8B-B14F-4D97-AF65-F5344CB8AC3E}">
        <p14:creationId xmlns:p14="http://schemas.microsoft.com/office/powerpoint/2010/main" val="418777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4562C5-7B19-479C-BA80-BEECABD418DA}" type="datetimeFigureOut">
              <a:rPr lang="en-US" smtClean="0"/>
              <a:t>5/7/2019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98326-E0D2-40D7-B09A-B2A621CF93F1}" type="slidenum">
              <a:rPr lang="en-US" smtClean="0"/>
              <a:t>‹#›</a:t>
            </a:fld>
            <a:endParaRPr lang="en-US"/>
          </a:p>
        </p:txBody>
      </p:sp>
    </p:spTree>
    <p:extLst>
      <p:ext uri="{BB962C8B-B14F-4D97-AF65-F5344CB8AC3E}">
        <p14:creationId xmlns:p14="http://schemas.microsoft.com/office/powerpoint/2010/main" val="309317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562C5-7B19-479C-BA80-BEECABD418DA}" type="datetimeFigureOut">
              <a:rPr lang="en-US" smtClean="0"/>
              <a:t>5/7/2019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98326-E0D2-40D7-B09A-B2A621CF93F1}" type="slidenum">
              <a:rPr lang="en-US" smtClean="0"/>
              <a:t>‹#›</a:t>
            </a:fld>
            <a:endParaRPr lang="en-US"/>
          </a:p>
        </p:txBody>
      </p:sp>
    </p:spTree>
    <p:extLst>
      <p:ext uri="{BB962C8B-B14F-4D97-AF65-F5344CB8AC3E}">
        <p14:creationId xmlns:p14="http://schemas.microsoft.com/office/powerpoint/2010/main" val="3005561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Budget Project – This is My Life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5795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are my children </a:t>
            </a:r>
            <a:r>
              <a:rPr lang="en-US" smtClean="0"/>
              <a:t>or child, include picture(s) name(s):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1731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my house:</a:t>
            </a:r>
            <a:endParaRPr lang="en-US" dirty="0"/>
          </a:p>
        </p:txBody>
      </p:sp>
      <p:sp>
        <p:nvSpPr>
          <p:cNvPr id="3" name="Content Placeholder 2"/>
          <p:cNvSpPr>
            <a:spLocks noGrp="1"/>
          </p:cNvSpPr>
          <p:nvPr>
            <p:ph idx="1"/>
          </p:nvPr>
        </p:nvSpPr>
        <p:spPr/>
        <p:txBody>
          <a:bodyPr/>
          <a:lstStyle/>
          <a:p>
            <a:r>
              <a:rPr lang="en-US" dirty="0" smtClean="0"/>
              <a:t>This slide should contain not only a picture of your house, but how much it costs. You will also need to calculate your monthly payments. Remember to choose a house that will fit your families needs. If you are working with a partner that partner may be a roommate, make sure there is enough rooms for you, your children and your roommate.</a:t>
            </a:r>
            <a:endParaRPr lang="en-US" dirty="0"/>
          </a:p>
        </p:txBody>
      </p:sp>
    </p:spTree>
    <p:extLst>
      <p:ext uri="{BB962C8B-B14F-4D97-AF65-F5344CB8AC3E}">
        <p14:creationId xmlns:p14="http://schemas.microsoft.com/office/powerpoint/2010/main" val="4222551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my car:</a:t>
            </a:r>
            <a:endParaRPr lang="en-US" dirty="0"/>
          </a:p>
        </p:txBody>
      </p:sp>
      <p:sp>
        <p:nvSpPr>
          <p:cNvPr id="3" name="Content Placeholder 2"/>
          <p:cNvSpPr>
            <a:spLocks noGrp="1"/>
          </p:cNvSpPr>
          <p:nvPr>
            <p:ph idx="1"/>
          </p:nvPr>
        </p:nvSpPr>
        <p:spPr/>
        <p:txBody>
          <a:bodyPr/>
          <a:lstStyle/>
          <a:p>
            <a:r>
              <a:rPr lang="en-US" dirty="0" smtClean="0"/>
              <a:t>This slide should contain not only a picture of your car, but how much it costs. You will also need to calculate your monthly payments. If you are working with a partner, you may need two cars, be sure to think about this.</a:t>
            </a:r>
          </a:p>
          <a:p>
            <a:endParaRPr lang="en-US" dirty="0"/>
          </a:p>
        </p:txBody>
      </p:sp>
    </p:spTree>
    <p:extLst>
      <p:ext uri="{BB962C8B-B14F-4D97-AF65-F5344CB8AC3E}">
        <p14:creationId xmlns:p14="http://schemas.microsoft.com/office/powerpoint/2010/main" val="599443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my job(s)</a:t>
            </a:r>
            <a:endParaRPr lang="en-US" dirty="0"/>
          </a:p>
        </p:txBody>
      </p:sp>
      <p:sp>
        <p:nvSpPr>
          <p:cNvPr id="3" name="Content Placeholder 2"/>
          <p:cNvSpPr>
            <a:spLocks noGrp="1"/>
          </p:cNvSpPr>
          <p:nvPr>
            <p:ph idx="1"/>
          </p:nvPr>
        </p:nvSpPr>
        <p:spPr/>
        <p:txBody>
          <a:bodyPr/>
          <a:lstStyle/>
          <a:p>
            <a:r>
              <a:rPr lang="en-US" dirty="0" smtClean="0"/>
              <a:t>This is where you will list your job, your salary, per year and per month. Remember if you are working with someone they must also list their job, their salary, per year and per month.</a:t>
            </a:r>
            <a:endParaRPr lang="en-US" dirty="0"/>
          </a:p>
        </p:txBody>
      </p:sp>
    </p:spTree>
    <p:extLst>
      <p:ext uri="{BB962C8B-B14F-4D97-AF65-F5344CB8AC3E}">
        <p14:creationId xmlns:p14="http://schemas.microsoft.com/office/powerpoint/2010/main" val="2110057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Expenses</a:t>
            </a:r>
            <a:endParaRPr lang="en-US" dirty="0"/>
          </a:p>
        </p:txBody>
      </p:sp>
      <p:sp>
        <p:nvSpPr>
          <p:cNvPr id="3" name="Content Placeholder 2"/>
          <p:cNvSpPr>
            <a:spLocks noGrp="1"/>
          </p:cNvSpPr>
          <p:nvPr>
            <p:ph idx="1"/>
          </p:nvPr>
        </p:nvSpPr>
        <p:spPr/>
        <p:txBody>
          <a:bodyPr>
            <a:normAutofit lnSpcReduction="10000"/>
          </a:bodyPr>
          <a:lstStyle/>
          <a:p>
            <a:r>
              <a:rPr lang="en-US" dirty="0" smtClean="0"/>
              <a:t>On this slide talk about what other expenses you may have per month, and forecast how much you think each of these will cost you.</a:t>
            </a:r>
          </a:p>
          <a:p>
            <a:r>
              <a:rPr lang="en-US" dirty="0" smtClean="0"/>
              <a:t>Example – cable, phone, electric, water, food shopping, etc.</a:t>
            </a:r>
          </a:p>
          <a:p>
            <a:endParaRPr lang="en-US" dirty="0"/>
          </a:p>
          <a:p>
            <a:r>
              <a:rPr lang="en-US" dirty="0" smtClean="0"/>
              <a:t>Use the internet to find this information or ask an adult – parent/guardian, friends mom, teacher, etc. Tell them your doing research to use in a presentation.</a:t>
            </a:r>
          </a:p>
          <a:p>
            <a:r>
              <a:rPr lang="en-US" dirty="0" smtClean="0"/>
              <a:t>Search average cable bill, electric, </a:t>
            </a:r>
            <a:r>
              <a:rPr lang="en-US" dirty="0" err="1" smtClean="0"/>
              <a:t>etc</a:t>
            </a:r>
            <a:r>
              <a:rPr lang="en-US" dirty="0" smtClean="0"/>
              <a:t> on Long Island – you should get some numbers.</a:t>
            </a:r>
          </a:p>
          <a:p>
            <a:r>
              <a:rPr lang="en-US" dirty="0" smtClean="0"/>
              <a:t>What is your cell phone bill? Look up the different plans available</a:t>
            </a:r>
            <a:endParaRPr lang="en-US" dirty="0"/>
          </a:p>
        </p:txBody>
      </p:sp>
    </p:spTree>
    <p:extLst>
      <p:ext uri="{BB962C8B-B14F-4D97-AF65-F5344CB8AC3E}">
        <p14:creationId xmlns:p14="http://schemas.microsoft.com/office/powerpoint/2010/main" val="1709655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Lifestyle – Tell me about your life (remember you are forecasting, so tell me a story of how you think you will be living at this time in your life)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60499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332</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Budget Project – This is My Life</vt:lpstr>
      <vt:lpstr>These are my children or child, include picture(s) name(s):</vt:lpstr>
      <vt:lpstr>This is my house:</vt:lpstr>
      <vt:lpstr>This is my car:</vt:lpstr>
      <vt:lpstr>This is my job(s)</vt:lpstr>
      <vt:lpstr>Expenses</vt:lpstr>
      <vt:lpstr>Lifestyle – Tell me about your life (remember you are forecasting, so tell me a story of how you think you will be living at this time in your life)</vt:lpstr>
    </vt:vector>
  </TitlesOfParts>
  <Company>Commack UFSD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Project – This is My Life</dc:title>
  <dc:creator>Sandra Braun</dc:creator>
  <cp:lastModifiedBy>Sandra Braun</cp:lastModifiedBy>
  <cp:revision>3</cp:revision>
  <dcterms:created xsi:type="dcterms:W3CDTF">2017-04-26T11:48:59Z</dcterms:created>
  <dcterms:modified xsi:type="dcterms:W3CDTF">2019-05-07T16:46:27Z</dcterms:modified>
</cp:coreProperties>
</file>